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tags/tag13.xml" ContentType="application/vnd.openxmlformats-officedocument.presentationml.tags+xml"/>
  <Override PartName="/ppt/notesSlides/notesSlide14.xml" ContentType="application/vnd.openxmlformats-officedocument.presentationml.notesSlide+xml"/>
  <Override PartName="/ppt/tags/tag14.xml" ContentType="application/vnd.openxmlformats-officedocument.presentationml.tags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ppt/notesSlides/notesSlide16.xml" ContentType="application/vnd.openxmlformats-officedocument.presentationml.notesSlide+xml"/>
  <Override PartName="/ppt/tags/tag16.xml" ContentType="application/vnd.openxmlformats-officedocument.presentationml.tags+xml"/>
  <Override PartName="/ppt/notesSlides/notesSlide17.xml" ContentType="application/vnd.openxmlformats-officedocument.presentationml.notesSlide+xml"/>
  <Override PartName="/ppt/tags/tag17.xml" ContentType="application/vnd.openxmlformats-officedocument.presentationml.tags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notesSlides/notesSlide19.xml" ContentType="application/vnd.openxmlformats-officedocument.presentationml.notesSlide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tags/tag23.xml" ContentType="application/vnd.openxmlformats-officedocument.presentationml.tags+xml"/>
  <Override PartName="/ppt/notesSlides/notesSlide24.xml" ContentType="application/vnd.openxmlformats-officedocument.presentationml.notesSlide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tags/tag25.xml" ContentType="application/vnd.openxmlformats-officedocument.presentationml.tags+xml"/>
  <Override PartName="/ppt/notesSlides/notesSlide26.xml" ContentType="application/vnd.openxmlformats-officedocument.presentationml.notesSlide+xml"/>
  <Override PartName="/ppt/tags/tag26.xml" ContentType="application/vnd.openxmlformats-officedocument.presentationml.tags+xml"/>
  <Override PartName="/ppt/notesSlides/notesSlide27.xml" ContentType="application/vnd.openxmlformats-officedocument.presentationml.notesSlide+xml"/>
  <Override PartName="/ppt/tags/tag27.xml" ContentType="application/vnd.openxmlformats-officedocument.presentationml.tags+xml"/>
  <Override PartName="/ppt/notesSlides/notesSlide28.xml" ContentType="application/vnd.openxmlformats-officedocument.presentationml.notesSlide+xml"/>
  <Override PartName="/ppt/tags/tag28.xml" ContentType="application/vnd.openxmlformats-officedocument.presentationml.tags+xml"/>
  <Override PartName="/ppt/notesSlides/notesSlide29.xml" ContentType="application/vnd.openxmlformats-officedocument.presentationml.notesSlide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  <p:sldMasterId id="2147483664" r:id="rId3"/>
    <p:sldMasterId id="2147483668" r:id="rId4"/>
  </p:sldMasterIdLst>
  <p:notesMasterIdLst>
    <p:notesMasterId r:id="rId65"/>
  </p:notesMasterIdLst>
  <p:handoutMasterIdLst>
    <p:handoutMasterId r:id="rId66"/>
  </p:handoutMasterIdLst>
  <p:sldIdLst>
    <p:sldId id="265" r:id="rId5"/>
    <p:sldId id="558" r:id="rId6"/>
    <p:sldId id="559" r:id="rId7"/>
    <p:sldId id="560" r:id="rId8"/>
    <p:sldId id="561" r:id="rId9"/>
    <p:sldId id="562" r:id="rId10"/>
    <p:sldId id="563" r:id="rId11"/>
    <p:sldId id="564" r:id="rId12"/>
    <p:sldId id="570" r:id="rId13"/>
    <p:sldId id="566" r:id="rId14"/>
    <p:sldId id="567" r:id="rId15"/>
    <p:sldId id="565" r:id="rId16"/>
    <p:sldId id="568" r:id="rId17"/>
    <p:sldId id="569" r:id="rId18"/>
    <p:sldId id="571" r:id="rId19"/>
    <p:sldId id="572" r:id="rId20"/>
    <p:sldId id="573" r:id="rId21"/>
    <p:sldId id="574" r:id="rId22"/>
    <p:sldId id="575" r:id="rId23"/>
    <p:sldId id="576" r:id="rId24"/>
    <p:sldId id="577" r:id="rId25"/>
    <p:sldId id="580" r:id="rId26"/>
    <p:sldId id="578" r:id="rId27"/>
    <p:sldId id="581" r:id="rId28"/>
    <p:sldId id="579" r:id="rId29"/>
    <p:sldId id="582" r:id="rId30"/>
    <p:sldId id="583" r:id="rId31"/>
    <p:sldId id="584" r:id="rId32"/>
    <p:sldId id="586" r:id="rId33"/>
    <p:sldId id="585" r:id="rId34"/>
    <p:sldId id="587" r:id="rId35"/>
    <p:sldId id="589" r:id="rId36"/>
    <p:sldId id="590" r:id="rId37"/>
    <p:sldId id="591" r:id="rId38"/>
    <p:sldId id="592" r:id="rId39"/>
    <p:sldId id="593" r:id="rId40"/>
    <p:sldId id="588" r:id="rId41"/>
    <p:sldId id="594" r:id="rId42"/>
    <p:sldId id="595" r:id="rId43"/>
    <p:sldId id="612" r:id="rId44"/>
    <p:sldId id="613" r:id="rId45"/>
    <p:sldId id="596" r:id="rId46"/>
    <p:sldId id="597" r:id="rId47"/>
    <p:sldId id="598" r:id="rId48"/>
    <p:sldId id="599" r:id="rId49"/>
    <p:sldId id="600" r:id="rId50"/>
    <p:sldId id="601" r:id="rId51"/>
    <p:sldId id="602" r:id="rId52"/>
    <p:sldId id="603" r:id="rId53"/>
    <p:sldId id="604" r:id="rId54"/>
    <p:sldId id="605" r:id="rId55"/>
    <p:sldId id="606" r:id="rId56"/>
    <p:sldId id="607" r:id="rId57"/>
    <p:sldId id="609" r:id="rId58"/>
    <p:sldId id="608" r:id="rId59"/>
    <p:sldId id="614" r:id="rId60"/>
    <p:sldId id="615" r:id="rId61"/>
    <p:sldId id="611" r:id="rId62"/>
    <p:sldId id="610" r:id="rId63"/>
    <p:sldId id="616" r:id="rId6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 autoAdjust="0"/>
    <p:restoredTop sz="84254" autoAdjust="0"/>
  </p:normalViewPr>
  <p:slideViewPr>
    <p:cSldViewPr>
      <p:cViewPr varScale="1">
        <p:scale>
          <a:sx n="61" d="100"/>
          <a:sy n="61" d="100"/>
        </p:scale>
        <p:origin x="-1000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736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946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49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7141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4611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1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20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59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322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32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341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20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829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5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63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13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53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70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41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07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2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328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4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133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80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889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4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90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1"/>
            </p:custDataLst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019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Camp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16888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/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2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94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/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3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0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9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4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6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167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86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</a:t>
            </a:r>
            <a:r>
              <a:rPr lang="en-US" sz="800" baseline="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9450"/>
            <a:stretch/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92757"/>
            <a:stretch/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311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Lesson Title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Month, Day, Year</a:t>
            </a:r>
            <a:endParaRPr lang="en-US" dirty="0"/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Day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02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9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UCFB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2016 | </a:t>
            </a:r>
            <a:r>
              <a:rPr lang="en-US" sz="800" dirty="0" smtClean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Coding Boot Camp -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7820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37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DAE4-C87D-464C-8529-C68309DD1CFC}" type="datetimeFigureOut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74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5C9255-9F07-4181-9AD2-897FFC0A3B7E}" type="datetimeFigureOut">
              <a:rPr lang="en-US" smtClean="0"/>
              <a:t>7/27/16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12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678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565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20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7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eloquentjavascript.net/" TargetMode="Externa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www.smashingmagazine.com/2011/10/16-pixels-body-copy-anything-less-costly-mistake" TargetMode="External"/><Relationship Id="rId3" Type="http://schemas.openxmlformats.org/officeDocument/2006/relationships/hyperlink" Target="http://baymard.com/blog/line-length-readability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typeplat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hyperlink" Target="https://developer.mozilla.org/en-US/docs/Web/CSS/Pseudo-classe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jpeg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Down and Dirty CSS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July 27</a:t>
            </a:r>
            <a:r>
              <a:rPr lang="en-US" dirty="0" smtClean="0"/>
              <a:t>, </a:t>
            </a:r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Day 5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49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800" y="4258792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Code School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offers some of the best online courses for HTML, CSS, JavaScript, Node, Express and Angular.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860746"/>
            <a:ext cx="8610599" cy="316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5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800" y="4724400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Jon </a:t>
            </a:r>
            <a:r>
              <a:rPr lang="en-US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Duckett’s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books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HTML &amp; CSS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JavaScript &amp; jQuery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These are two of the clearest primers on their respective subjects. If you’re a “book-person,” these may be helpful texts.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://ecx.images-amazon.com/images/I/41Z2swEmwaL._SX258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2705100" cy="339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ecx.images-amazon.com/images/I/41oa41LdNdL._SX400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978855"/>
            <a:ext cx="2736433" cy="340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67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495800" y="990600"/>
            <a:ext cx="4571999" cy="51054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Eloquent JavaScript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 terrific, free book that goes through the fundamentals of JavaScript.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can find it here:</a:t>
            </a:r>
            <a:b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http://eloquentjavascript.net/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Cover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14399"/>
            <a:ext cx="4057650" cy="52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610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is Hard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2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Feedback #3 – Homework is Hard</a:t>
            </a: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Going forward, Homework will always be due on </a:t>
            </a:r>
            <a:r>
              <a:rPr lang="en-US" sz="22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Saturday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let us know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  <a:p>
            <a:endParaRPr lang="en-US" sz="22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You don’t win points in life staring at a blank screen.</a:t>
            </a:r>
          </a:p>
        </p:txBody>
      </p:sp>
    </p:spTree>
    <p:extLst>
      <p:ext uri="{BB962C8B-B14F-4D97-AF65-F5344CB8AC3E}">
        <p14:creationId xmlns:p14="http://schemas.microsoft.com/office/powerpoint/2010/main" val="324666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 today’s class, we’ll be introducing: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CSS Typography and Google Fonts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Pseudo-Classes 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 Basics of Twitter Bootstrap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CSS Typography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76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is Huge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>
            <a:spLocks/>
          </p:cNvSpPr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can play a huge role in the visual aesthetic and emotional identity of a webpage.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25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Typographic Properties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70"/>
          <p:cNvSpPr txBox="1">
            <a:spLocks/>
          </p:cNvSpPr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Height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Font-Size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Actual size of lettering. Should be at least 16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px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on modern pages.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https://www.smashingmagazine.com/2011/10/16-pixels-body-copy-anything-less-costly-mistake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Line Length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http://baymard.com/blog/line-length-readability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Letter Spacing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Spacing between individual letters—try to avoid cramping.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Sans-Serif vs Serif</a:t>
            </a:r>
            <a:b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03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Few Admin Items…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5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Line Height vs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4" descr="http://i.stack.imgur.com/wZta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14400"/>
            <a:ext cx="8526007" cy="440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814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vs Sans Serif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>
            <a:spLocks/>
          </p:cNvSpPr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Serif fonts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Sans-Serif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(without serif) do not include such strokes.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6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use CSS styling to modify the: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Font-size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Font-weight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Line-height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Letter-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spacing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</a:t>
            </a:r>
            <a:r>
              <a:rPr lang="en-US" sz="2200" dirty="0" err="1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TypePlate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  <a:hlinkClick r:id="rId2"/>
              </a:rPr>
              <a:t>http://typeplate.com/</a:t>
            </a:r>
            <a:r>
              <a:rPr lang="en-US" sz="22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).</a:t>
            </a: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4600" y="124825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1-CSSTypography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10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04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Fonts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>
            <a:spLocks/>
          </p:cNvSpPr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You can easily incorporate Google’s custom 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fonts.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30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</a:t>
            </a:r>
            <a:r>
              <a:rPr lang="en-US" sz="2800" i="1" dirty="0" err="1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GoogleFontDemo</a:t>
            </a:r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16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</a:t>
            </a:r>
            <a:r>
              <a:rPr lang="en-US" i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2-GoogleFontDemo </a:t>
            </a:r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| 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11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73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Styles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9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 Classes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>
            <a:spLocks/>
          </p:cNvSpPr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special states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of the selected element.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B0604020202020204" pitchFamily="34" charset="0"/>
                <a:cs typeface="Arial" panose="020B0604020202020204" pitchFamily="34" charset="0"/>
              </a:rPr>
              <a:t>hovered over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using the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:hover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pseudo-class. 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Complete list of pseudo-classes found here: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https://developer.mozilla.org/en-US/docs/Web/CSS/Pseudo-classes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1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with Various States</a:t>
            </a:r>
            <a:endParaRPr lang="en-US" dirty="0"/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964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36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(Button.html | 3-Pseudoclass) </a:t>
            </a:r>
            <a:endParaRPr lang="en-US" sz="36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02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is Due!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181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Don’t forget to submit both the GitHub and Heroku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0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Assignment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Bonus</a:t>
            </a: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15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76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CSS Hacking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7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Refresher on HTML/CSS 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HTML: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 Hypertext Markup Language – (Content)</a:t>
            </a:r>
          </a:p>
          <a:p>
            <a:endParaRPr lang="en-US" sz="2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CSS: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Cascading Style Sheets – (Appearance)</a:t>
            </a:r>
          </a:p>
          <a:p>
            <a:endParaRPr lang="en-US" sz="2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smtClean="0">
                <a:latin typeface="Arial" panose="020B0604020202020204" pitchFamily="34" charset="0"/>
                <a:cs typeface="Arial" panose="020B0604020202020204" pitchFamily="34" charset="0"/>
              </a:rPr>
              <a:t>HTML/CSS are the “languages of the web”. </a:t>
            </a:r>
            <a:r>
              <a:rPr lang="en-US" sz="2200" smtClean="0">
                <a:latin typeface="Arial" panose="020B0604020202020204" pitchFamily="34" charset="0"/>
                <a:cs typeface="Arial" panose="020B0604020202020204" pitchFamily="3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smtClean="0">
                <a:latin typeface="Arial" panose="020B0604020202020204" pitchFamily="34" charset="0"/>
                <a:cs typeface="Arial" panose="020B0604020202020204" pitchFamily="34" charset="0"/>
              </a:rPr>
              <a:t>(Javascript is the third – handling logic, animation, etc.)</a:t>
            </a:r>
            <a:endParaRPr lang="en-US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94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vs HTML/CSS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1" y="990600"/>
            <a:ext cx="39624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pPr algn="ctr"/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24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59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How You (Probably) Feel About CSS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98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Revelation…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There is a better way!</a:t>
            </a:r>
            <a:endParaRPr lang="en-US" sz="3600" b="1" i="1" u="sng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80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077200" cy="653854"/>
          </a:xfrm>
        </p:spPr>
        <p:txBody>
          <a:bodyPr>
            <a:normAutofit/>
          </a:bodyPr>
          <a:lstStyle/>
          <a:p>
            <a:r>
              <a:rPr lang="en-US" dirty="0" smtClean="0"/>
              <a:t>Where’s the CSS?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25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Be prepared to answer the following two questions: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Think about how Google Fonts work.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 4-WheresCSS | 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23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smtClean="0">
                <a:latin typeface="Arial" panose="020B0604020202020204" pitchFamily="34" charset="0"/>
                <a:cs typeface="Arial" panose="020B0604020202020204" pitchFamily="34" charset="0"/>
              </a:rPr>
              <a:t>External CSS Link</a:t>
            </a:r>
            <a:endParaRPr lang="en-US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Pre-Defined CSS Class (ex: “</a:t>
            </a:r>
            <a:r>
              <a:rPr lang="en-US" sz="23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sz="23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39135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Powered by Bootstrap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class=“</a:t>
            </a:r>
            <a:r>
              <a:rPr lang="en-US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r>
              <a:rPr lang="en-US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99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96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Deal!!!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Using Bootstrap, </a:t>
            </a:r>
          </a:p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we have </a:t>
            </a:r>
            <a:r>
              <a:rPr lang="en-US" sz="3600" b="1" i="1" u="sng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PRE-DEFINED</a:t>
            </a:r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CSS Styles.</a:t>
            </a:r>
            <a:endParaRPr lang="en-US" sz="3600" b="1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03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Quick Activity: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400" i="1" u="sng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</a:t>
            </a:r>
            <a:r>
              <a:rPr lang="en-US" sz="24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: You should be explaining why is Bootstrap’s “pre-defined” CSS a big deal.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90800" y="12482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Suggested </a:t>
            </a:r>
            <a:r>
              <a:rPr lang="en-US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Time: </a:t>
            </a:r>
            <a:r>
              <a:rPr lang="en-US" dirty="0" smtClean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5 min</a:t>
            </a:r>
            <a:endParaRPr lang="en-US" i="1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2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1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Definition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Twitter Bootstrap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here: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2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Reason #1: UI Kit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  <p:extLst>
      <p:ext uri="{BB962C8B-B14F-4D97-AF65-F5344CB8AC3E}">
        <p14:creationId xmlns:p14="http://schemas.microsoft.com/office/powerpoint/2010/main" val="317483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Reason #2: Mobile Responsiveness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One of the most compelling reasons to use Bootstrap is the default </a:t>
            </a:r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mobile-responsive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quality it provides.</a:t>
            </a:r>
          </a:p>
          <a:p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This means that your website will look “good” automatically when viewed on screens ranging from monitors to tablets to phones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910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Alone</a:t>
            </a:r>
            <a:endParaRPr lang="en-US" sz="32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“Notepad.” </a:t>
            </a:r>
          </a:p>
          <a:p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only write unformatted text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Can format text, page settings, alignment, etc. based on “highlighting” and menu options.   </a:t>
            </a:r>
            <a:r>
              <a:rPr lang="en-US" sz="18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B0604020202020204" pitchFamily="34" charset="0"/>
              <a:buNone/>
            </a:pPr>
            <a:r>
              <a:rPr lang="en-US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&amp; Bootstrap 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Like writing papers in Microsoft Word with a </a:t>
            </a:r>
            <a:r>
              <a:rPr lang="en-US" sz="19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prebuilt template.</a:t>
            </a:r>
          </a:p>
          <a:p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900" dirty="0" smtClean="0">
                <a:latin typeface="Arial" panose="020B0604020202020204" pitchFamily="34" charset="0"/>
                <a:cs typeface="Arial" panose="020B0604020202020204" pitchFamily="3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HTML / CSS / Bootstrap Analogy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20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Bootstrap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5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Components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Bootstrap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  <p:extLst>
      <p:ext uri="{BB962C8B-B14F-4D97-AF65-F5344CB8AC3E}">
        <p14:creationId xmlns:p14="http://schemas.microsoft.com/office/powerpoint/2010/main" val="2755896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Nav</a:t>
            </a: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Bars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/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390842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Here’s the reality, the pace of this program </a:t>
            </a:r>
            <a:r>
              <a:rPr lang="en-US" sz="2200" b="1" i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is FAST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Don’t try to master </a:t>
            </a:r>
            <a:r>
              <a:rPr lang="en-US" sz="2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every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little detail. 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Focus on the big picture and how to find what you need, when you need it.</a:t>
            </a:r>
            <a:r>
              <a:rPr lang="en-US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700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</a:t>
            </a:r>
            <a:r>
              <a:rPr lang="en-U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Jumbotron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/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1154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Glyphs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83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Table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Bootstrap Form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Example: </a:t>
            </a:r>
          </a:p>
        </p:txBody>
      </p:sp>
    </p:spTree>
    <p:extLst>
      <p:ext uri="{BB962C8B-B14F-4D97-AF65-F5344CB8AC3E}">
        <p14:creationId xmlns:p14="http://schemas.microsoft.com/office/powerpoint/2010/main" val="263696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INSTRUCTOR DEMO!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Instructor: Demo </a:t>
            </a:r>
          </a:p>
          <a:p>
            <a:r>
              <a:rPr lang="en-US" sz="2800" i="1" dirty="0" smtClean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(BootstrapButtons.html | 5-BootstrapDemo) </a:t>
            </a:r>
            <a:endParaRPr lang="en-US" sz="2800" i="1" dirty="0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63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&gt; YOUR TURN!!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Activity: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Working with someone closest to you: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B0604020202020204" pitchFamily="34" charset="0"/>
              <a:ea typeface="Roboto" pitchFamily="2" charset="0"/>
              <a:cs typeface="Arial" panose="020B0604020202020204" pitchFamily="34" charset="0"/>
            </a:endParaRPr>
          </a:p>
          <a:p>
            <a:r>
              <a:rPr lang="en-US" sz="2000" i="1" dirty="0"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rPr>
              <a:t>Hint: First include a link to Bootstrap’s CSS. Then visit the Bootstrap page on CSS or Components. </a:t>
            </a:r>
          </a:p>
        </p:txBody>
      </p:sp>
    </p:spTree>
    <p:extLst>
      <p:ext uri="{BB962C8B-B14F-4D97-AF65-F5344CB8AC3E}">
        <p14:creationId xmlns:p14="http://schemas.microsoft.com/office/powerpoint/2010/main" val="392216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4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Takeaways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Offer a practical example of using pseudo-classes.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Understand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generally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n-US" sz="2200">
                <a:latin typeface="Arial" panose="020B0604020202020204" pitchFamily="34" charset="0"/>
                <a:cs typeface="Arial" panose="020B0604020202020204" pitchFamily="34" charset="0"/>
              </a:rPr>
              <a:t>Know how to incorporate the Twitter Bootstrap style library into your website. 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57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Class… Layout Building!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838199"/>
            <a:ext cx="5638800" cy="537837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172200" y="1371600"/>
            <a:ext cx="2819400" cy="259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54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2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#1 – Pace is Fast!!!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Reach out to Student Success if you’d ever like to schedule a 1-on-1 meeting.</a:t>
            </a:r>
          </a:p>
        </p:txBody>
      </p:sp>
    </p:spTree>
    <p:extLst>
      <p:ext uri="{BB962C8B-B14F-4D97-AF65-F5344CB8AC3E}">
        <p14:creationId xmlns:p14="http://schemas.microsoft.com/office/powerpoint/2010/main" val="1348883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#2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33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2" descr="http://i0.wp.com/collegemedia.files.wordpress.com/2012/02/screen-shot-2012-02-25-at-1-26-13-pm.png?resize=500%2C37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809997"/>
            <a:ext cx="7168719" cy="536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1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Feedback #2 – Books Please?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70"/>
          <p:cNvSpPr txBox="1">
            <a:spLocks/>
          </p:cNvSpPr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Advice: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While in this program, concentrate </a:t>
            </a:r>
            <a:r>
              <a:rPr lang="en-US" sz="2200" b="1" u="sng" dirty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 your efforts on what we’re covering in class.</a:t>
            </a:r>
          </a:p>
          <a:p>
            <a:endParaRPr lang="en-US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Books can be helpful when you are learning on your own. But in a Bootcamp like this, they can also be distracting—especially when our class is moving so quickly.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When you’re at home, focus your efforts on completing your homework, re-completing in-class exercises, and going over slides.</a:t>
            </a:r>
          </a:p>
          <a:p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Invest in books and outside tutorials </a:t>
            </a:r>
            <a:r>
              <a:rPr lang="en-US" sz="2200" i="1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you finish the program.</a:t>
            </a:r>
          </a:p>
        </p:txBody>
      </p:sp>
    </p:spTree>
    <p:extLst>
      <p:ext uri="{BB962C8B-B14F-4D97-AF65-F5344CB8AC3E}">
        <p14:creationId xmlns:p14="http://schemas.microsoft.com/office/powerpoint/2010/main" val="184313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#2 – Books Please?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That said,</a:t>
            </a:r>
          </a:p>
          <a:p>
            <a:r>
              <a:rPr lang="en-US" sz="2400" b="1" i="1" dirty="0"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if you truly feel the need for outside resources…</a:t>
            </a:r>
          </a:p>
        </p:txBody>
      </p:sp>
    </p:spTree>
    <p:extLst>
      <p:ext uri="{BB962C8B-B14F-4D97-AF65-F5344CB8AC3E}">
        <p14:creationId xmlns:p14="http://schemas.microsoft.com/office/powerpoint/2010/main" val="88594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HAS_URLS" val="oh hey this is notes box, due to this not being an empty string. woot."/>
</p:tagLst>
</file>

<file path=ppt/theme/theme1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11186</TotalTime>
  <Words>1749</Words>
  <Application>Microsoft Macintosh PowerPoint</Application>
  <PresentationFormat>On-screen Show (4:3)</PresentationFormat>
  <Paragraphs>288</Paragraphs>
  <Slides>60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UCF - Theme</vt:lpstr>
      <vt:lpstr>Rutgers - Theme</vt:lpstr>
      <vt:lpstr>UTAustin</vt:lpstr>
      <vt:lpstr>1_Rutgers - Theme</vt:lpstr>
      <vt:lpstr>Down and Dirty CSS</vt:lpstr>
      <vt:lpstr>A Few Admin Items…</vt:lpstr>
      <vt:lpstr>Homework is Due!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Feedback #2 – Books Please?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Today’s Class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Next Class… Layout Building!</vt:lpstr>
      <vt:lpstr>Questions?</vt:lpstr>
      <vt:lpstr>Homework #2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Brian Doyal</cp:lastModifiedBy>
  <cp:revision>1483</cp:revision>
  <cp:lastPrinted>2016-01-30T16:23:56Z</cp:lastPrinted>
  <dcterms:created xsi:type="dcterms:W3CDTF">2015-01-20T17:19:00Z</dcterms:created>
  <dcterms:modified xsi:type="dcterms:W3CDTF">2016-07-28T02:57:28Z</dcterms:modified>
</cp:coreProperties>
</file>